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67" r:id="rId30"/>
    <p:sldId id="268" r:id="rId31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200" d="100"/>
          <a:sy n="200" d="100"/>
        </p:scale>
        <p:origin x="-488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10B5-72F9-1D48-82AF-C890E600B092}" type="datetimeFigureOut">
              <a:rPr lang="de-DE" smtClean="0"/>
              <a:t>26.10.17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31A3-32E8-8946-ABD9-77CA814111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3298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10B5-72F9-1D48-82AF-C890E600B092}" type="datetimeFigureOut">
              <a:rPr lang="de-DE" smtClean="0"/>
              <a:t>26.10.17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31A3-32E8-8946-ABD9-77CA814111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0478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10B5-72F9-1D48-82AF-C890E600B092}" type="datetimeFigureOut">
              <a:rPr lang="de-DE" smtClean="0"/>
              <a:t>26.10.17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31A3-32E8-8946-ABD9-77CA814111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2099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10B5-72F9-1D48-82AF-C890E600B092}" type="datetimeFigureOut">
              <a:rPr lang="de-DE" smtClean="0"/>
              <a:t>26.10.17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31A3-32E8-8946-ABD9-77CA814111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8110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10B5-72F9-1D48-82AF-C890E600B092}" type="datetimeFigureOut">
              <a:rPr lang="de-DE" smtClean="0"/>
              <a:t>26.10.17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31A3-32E8-8946-ABD9-77CA814111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4179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10B5-72F9-1D48-82AF-C890E600B092}" type="datetimeFigureOut">
              <a:rPr lang="de-DE" smtClean="0"/>
              <a:t>26.10.17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31A3-32E8-8946-ABD9-77CA814111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2908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10B5-72F9-1D48-82AF-C890E600B092}" type="datetimeFigureOut">
              <a:rPr lang="de-DE" smtClean="0"/>
              <a:t>26.10.17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31A3-32E8-8946-ABD9-77CA814111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3750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10B5-72F9-1D48-82AF-C890E600B092}" type="datetimeFigureOut">
              <a:rPr lang="de-DE" smtClean="0"/>
              <a:t>26.10.17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31A3-32E8-8946-ABD9-77CA814111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6905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10B5-72F9-1D48-82AF-C890E600B092}" type="datetimeFigureOut">
              <a:rPr lang="de-DE" smtClean="0"/>
              <a:t>26.10.17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31A3-32E8-8946-ABD9-77CA814111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3869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10B5-72F9-1D48-82AF-C890E600B092}" type="datetimeFigureOut">
              <a:rPr lang="de-DE" smtClean="0"/>
              <a:t>26.10.17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31A3-32E8-8946-ABD9-77CA814111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4713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10B5-72F9-1D48-82AF-C890E600B092}" type="datetimeFigureOut">
              <a:rPr lang="de-DE" smtClean="0"/>
              <a:t>26.10.17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31A3-32E8-8946-ABD9-77CA814111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8674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410B5-72F9-1D48-82AF-C890E600B092}" type="datetimeFigureOut">
              <a:rPr lang="de-DE" smtClean="0"/>
              <a:t>26.10.17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231A3-32E8-8946-ABD9-77CA814111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4510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hyperlink" Target="http://www.traumjob-schreiner.ch/de/film.html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TJ_Praesentation_16zu9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76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TJ_Praesentation_16zu9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 1" descr="TJ_Praesentation_16zu9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722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TJ_Praesentation_16zu9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72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TJ_Praesentation_16zu9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61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TJ_Praesentation_16zu9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TJ_Praesentation_16zu9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675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TJ_Praesentation_16zu9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54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TJ_Praesentation_16zu9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44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TJ_Praesentation_16zu9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932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TJ_Praesentation_16zu9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711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TJ_Praesentation_16zu9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42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TJ_Praesentation_16zu9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12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TJ_Praesentation_16zu9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03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TJ_Praesentation_16zu9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110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TJ_Praesentation_16zu9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576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TJ_Praesentation_16zu9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365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TJ_Praesentation_16zu9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904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TJ_Praesentation_16zu9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Bild 2" descr="TJ_Praesentation_16zu9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95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TJ_Praesentation_16zu9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980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TJ_Praesentation_16zu9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997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TJ_Praesentation_16zu9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8521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TJ_Praesentation_16zu9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752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TJ_Praesentation_16zu9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623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TJ_Praesentation_16zu9_ohne_filmrahmen_letzte_seite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2161267" y="2410848"/>
            <a:ext cx="47785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hlinkClick r:id="rId3"/>
              </a:rPr>
              <a:t>http://www.traumjob-schreiner.ch/de/</a:t>
            </a:r>
            <a:r>
              <a:rPr lang="de-DE" dirty="0" smtClean="0">
                <a:hlinkClick r:id="rId3"/>
              </a:rPr>
              <a:t>film.html</a:t>
            </a:r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76881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TJ_Praesentation_16zu9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148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TJ_Praesentation_16zu9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823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TJ_Praesentation_16zu9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84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TJ_Praesentation_16zu9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83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TJ_Praesentation_16zu9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525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TJ_Praesentation_16zu9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 1" descr="TJ_Praesentation_16zu9_2017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265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</Words>
  <Application>Microsoft Macintosh PowerPoint</Application>
  <PresentationFormat>Bildschirmpräsentation (16:9)</PresentationFormat>
  <Paragraphs>1</Paragraphs>
  <Slides>30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1" baseType="lpstr">
      <vt:lpstr>Office-Design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Administrator</dc:creator>
  <cp:lastModifiedBy>Cynthia Saxer</cp:lastModifiedBy>
  <cp:revision>8</cp:revision>
  <dcterms:created xsi:type="dcterms:W3CDTF">2016-01-11T15:06:26Z</dcterms:created>
  <dcterms:modified xsi:type="dcterms:W3CDTF">2017-10-26T11:30:38Z</dcterms:modified>
</cp:coreProperties>
</file>